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319" r:id="rId3"/>
    <p:sldId id="268" r:id="rId4"/>
    <p:sldId id="300" r:id="rId5"/>
    <p:sldId id="301" r:id="rId6"/>
    <p:sldId id="265" r:id="rId7"/>
    <p:sldId id="293" r:id="rId8"/>
    <p:sldId id="291" r:id="rId9"/>
    <p:sldId id="292" r:id="rId10"/>
    <p:sldId id="294" r:id="rId11"/>
    <p:sldId id="315" r:id="rId12"/>
    <p:sldId id="288" r:id="rId13"/>
    <p:sldId id="322" r:id="rId14"/>
    <p:sldId id="295" r:id="rId15"/>
    <p:sldId id="264" r:id="rId16"/>
    <p:sldId id="320" r:id="rId17"/>
    <p:sldId id="311" r:id="rId18"/>
    <p:sldId id="309" r:id="rId19"/>
    <p:sldId id="267" r:id="rId20"/>
    <p:sldId id="321" r:id="rId21"/>
    <p:sldId id="318" r:id="rId22"/>
    <p:sldId id="314" r:id="rId23"/>
    <p:sldId id="313" r:id="rId24"/>
    <p:sldId id="312" r:id="rId25"/>
    <p:sldId id="317" r:id="rId26"/>
    <p:sldId id="316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4" autoAdjust="0"/>
  </p:normalViewPr>
  <p:slideViewPr>
    <p:cSldViewPr>
      <p:cViewPr varScale="1">
        <p:scale>
          <a:sx n="49" d="100"/>
          <a:sy n="49" d="100"/>
        </p:scale>
        <p:origin x="-96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CF79-DBD6-4CED-840F-285A7EB2B84C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8C1B7-B631-4017-BCF0-CCE05297B5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43A7-23FE-4D6B-AB21-D3DC30851C00}" type="datetimeFigureOut">
              <a:rPr lang="it-IT" smtClean="0"/>
              <a:pPr/>
              <a:t>05/03/2014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1146-3F5E-4982-A952-4443BF8E448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Users\Marcy\Desktop\Presentazione\Diapositive in jpeg\1 dia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8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it-IT" sz="1100" b="1" dirty="0"/>
              <a:t>Rare </a:t>
            </a:r>
            <a:r>
              <a:rPr lang="it-IT" sz="1100" b="1" dirty="0" err="1"/>
              <a:t>chromosome</a:t>
            </a:r>
            <a:r>
              <a:rPr lang="it-IT" sz="1100" b="1" dirty="0"/>
              <a:t> </a:t>
            </a:r>
            <a:r>
              <a:rPr lang="it-IT" sz="1100" b="1" dirty="0" err="1"/>
              <a:t>abnormalities</a:t>
            </a:r>
            <a:r>
              <a:rPr lang="it-IT" sz="1100" b="1" dirty="0"/>
              <a:t>, </a:t>
            </a:r>
            <a:r>
              <a:rPr lang="it-IT" sz="1100" b="1" dirty="0" err="1"/>
              <a:t>prevalence</a:t>
            </a:r>
            <a:r>
              <a:rPr lang="it-IT" sz="1100" b="1" dirty="0"/>
              <a:t> and </a:t>
            </a:r>
            <a:r>
              <a:rPr lang="it-IT" sz="1100" b="1" dirty="0" err="1"/>
              <a:t>prenatal</a:t>
            </a:r>
            <a:r>
              <a:rPr lang="it-IT" sz="1100" b="1" dirty="0"/>
              <a:t> </a:t>
            </a:r>
            <a:r>
              <a:rPr lang="it-IT" sz="1100" b="1" dirty="0" err="1"/>
              <a:t>diagnosis</a:t>
            </a:r>
            <a:r>
              <a:rPr lang="it-IT" sz="1100" b="1" dirty="0"/>
              <a:t> </a:t>
            </a:r>
            <a:r>
              <a:rPr lang="it-IT" sz="1100" b="1" dirty="0" err="1"/>
              <a:t>rates</a:t>
            </a:r>
            <a:r>
              <a:rPr lang="it-IT" sz="1100" b="1" dirty="0"/>
              <a:t> from </a:t>
            </a:r>
            <a:r>
              <a:rPr lang="it-IT" sz="1100" b="1" dirty="0" err="1"/>
              <a:t>population-based</a:t>
            </a:r>
            <a:r>
              <a:rPr lang="it-IT" sz="1100" b="1" dirty="0"/>
              <a:t> </a:t>
            </a:r>
            <a:r>
              <a:rPr lang="it-IT" sz="1100" b="1" dirty="0" err="1"/>
              <a:t>congenital</a:t>
            </a:r>
            <a:r>
              <a:rPr lang="it-IT" sz="1100" b="1" dirty="0"/>
              <a:t> </a:t>
            </a:r>
            <a:r>
              <a:rPr lang="it-IT" sz="1100" b="1" dirty="0" err="1"/>
              <a:t>anomaly</a:t>
            </a:r>
            <a:r>
              <a:rPr lang="it-IT" sz="1100" b="1" dirty="0"/>
              <a:t> </a:t>
            </a:r>
            <a:r>
              <a:rPr lang="it-IT" sz="1100" b="1" dirty="0" err="1"/>
              <a:t>registers</a:t>
            </a:r>
            <a:r>
              <a:rPr lang="it-IT" sz="1100" b="1" dirty="0"/>
              <a:t> in Europe</a:t>
            </a:r>
            <a:br>
              <a:rPr lang="it-IT" sz="1100" b="1" dirty="0"/>
            </a:br>
            <a:r>
              <a:rPr lang="it-IT" sz="1100" dirty="0"/>
              <a:t>Diana </a:t>
            </a:r>
            <a:r>
              <a:rPr lang="it-IT" sz="1100" dirty="0" err="1"/>
              <a:t>Wellesley</a:t>
            </a:r>
            <a:r>
              <a:rPr lang="it-IT" sz="1100" dirty="0"/>
              <a:t>, Helen </a:t>
            </a:r>
            <a:r>
              <a:rPr lang="it-IT" sz="1100" dirty="0" err="1"/>
              <a:t>Dolk</a:t>
            </a:r>
            <a:r>
              <a:rPr lang="it-IT" sz="1100" dirty="0"/>
              <a:t>, Patricia A </a:t>
            </a:r>
            <a:r>
              <a:rPr lang="it-IT" sz="1100" dirty="0" err="1"/>
              <a:t>Boyd</a:t>
            </a:r>
            <a:r>
              <a:rPr lang="it-IT" sz="1100" dirty="0"/>
              <a:t>, Ruth </a:t>
            </a:r>
            <a:r>
              <a:rPr lang="it-IT" sz="1100" dirty="0" err="1"/>
              <a:t>Greenlees</a:t>
            </a:r>
            <a:r>
              <a:rPr lang="it-IT" sz="1100" dirty="0"/>
              <a:t>, Martin </a:t>
            </a:r>
            <a:r>
              <a:rPr lang="it-IT" sz="1100" dirty="0" err="1"/>
              <a:t>Haeusler</a:t>
            </a:r>
            <a:r>
              <a:rPr lang="it-IT" sz="1100" dirty="0"/>
              <a:t>, Vera </a:t>
            </a:r>
            <a:r>
              <a:rPr lang="it-IT" sz="1100" dirty="0" err="1"/>
              <a:t>Nelen</a:t>
            </a:r>
            <a:r>
              <a:rPr lang="it-IT" sz="1100" dirty="0"/>
              <a:t>, Ester </a:t>
            </a:r>
            <a:r>
              <a:rPr lang="it-IT" sz="1100" dirty="0" err="1"/>
              <a:t>Garne</a:t>
            </a:r>
            <a:r>
              <a:rPr lang="it-IT" sz="1100" dirty="0"/>
              <a:t>, </a:t>
            </a:r>
            <a:r>
              <a:rPr lang="it-IT" sz="1100" dirty="0" err="1"/>
              <a:t>Babak</a:t>
            </a:r>
            <a:r>
              <a:rPr lang="it-IT" sz="1100" dirty="0"/>
              <a:t> </a:t>
            </a:r>
            <a:r>
              <a:rPr lang="it-IT" sz="1100" dirty="0" err="1"/>
              <a:t>Khoshnood</a:t>
            </a:r>
            <a:r>
              <a:rPr lang="it-IT" sz="1100" dirty="0"/>
              <a:t>, Berenice </a:t>
            </a:r>
            <a:r>
              <a:rPr lang="it-IT" sz="1100" dirty="0" err="1"/>
              <a:t>Doray</a:t>
            </a:r>
            <a:r>
              <a:rPr lang="it-IT" sz="1100" dirty="0"/>
              <a:t>, Anke </a:t>
            </a:r>
            <a:r>
              <a:rPr lang="it-IT" sz="1100" dirty="0" err="1"/>
              <a:t>Rissmann</a:t>
            </a:r>
            <a:r>
              <a:rPr lang="it-IT" sz="1100" dirty="0"/>
              <a:t>, </a:t>
            </a:r>
            <a:r>
              <a:rPr lang="it-IT" sz="1100" dirty="0" err="1"/>
              <a:t>Carmel</a:t>
            </a:r>
            <a:r>
              <a:rPr lang="it-IT" sz="1100" dirty="0"/>
              <a:t> </a:t>
            </a:r>
            <a:r>
              <a:rPr lang="it-IT" sz="1100" dirty="0" err="1"/>
              <a:t>Mullaney</a:t>
            </a:r>
            <a:r>
              <a:rPr lang="it-IT" sz="1100" dirty="0"/>
              <a:t>, Elisa Calzolari, Marian Bakker, Joaquin Salvador, Marie-Claude </a:t>
            </a:r>
            <a:r>
              <a:rPr lang="it-IT" sz="1100" dirty="0" err="1"/>
              <a:t>Addor</a:t>
            </a:r>
            <a:r>
              <a:rPr lang="it-IT" sz="1100" dirty="0"/>
              <a:t>, Elizabeth </a:t>
            </a:r>
            <a:r>
              <a:rPr lang="it-IT" sz="1100" dirty="0" err="1"/>
              <a:t>Draper</a:t>
            </a:r>
            <a:r>
              <a:rPr lang="it-IT" sz="1100" dirty="0"/>
              <a:t>, Judith </a:t>
            </a:r>
            <a:r>
              <a:rPr lang="it-IT" sz="1100" dirty="0" err="1" smtClean="0"/>
              <a:t>Rankin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 </a:t>
            </a:r>
            <a:r>
              <a:rPr lang="it-IT" sz="1100" dirty="0"/>
              <a:t>and David </a:t>
            </a:r>
            <a:r>
              <a:rPr lang="it-IT" sz="1100" dirty="0" err="1"/>
              <a:t>Tucker</a:t>
            </a:r>
            <a:r>
              <a:rPr lang="it-IT" sz="900" dirty="0"/>
              <a:t/>
            </a:r>
            <a:br>
              <a:rPr lang="it-IT" sz="900" dirty="0"/>
            </a:b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2119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hp\Desktop\Diapositive in jpeg\Di Geo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hp\Desktop\fish De Geo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hp\Desktop\Diapositive in jpeg\W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oto per mimmo\del 4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050841" cy="60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hp\Desktop\Diapositive in jpeg\TURNING THE PYRAMID OF PRENA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582136"/>
              </p:ext>
            </p:extLst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iapositiva" r:id="rId3" imgW="6779270" imgH="5085008" progId="PowerPoint.Slide.8">
                  <p:embed/>
                </p:oleObj>
              </mc:Choice>
              <mc:Fallback>
                <p:oleObj name="Diapositiva" r:id="rId3" imgW="6779270" imgH="5085008" progId="PowerPoint.Slide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8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6895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positiva" r:id="rId3" imgW="4571966" imgH="3429131" progId="PowerPoint.Slide.8">
                  <p:embed/>
                </p:oleObj>
              </mc:Choice>
              <mc:Fallback>
                <p:oleObj name="Diapositiva" r:id="rId3" imgW="4571966" imgH="3429131" progId="PowerPoint.Slide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3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hp\Desktop\Diapositive in jpeg\Sipnosi degli sviluppi analit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hp\Desktop\Diapositive in jpeg\US Anomalies E Cnas Patolog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" y="-18674"/>
            <a:ext cx="9168897" cy="68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hp\Desktop\Diapositive in jpeg\Sha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hp\Desktop\Diapositive in jpeg\A Multicenter, Prospective, Masked 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hp\Desktop\Diapositive in jpeg\Counselling vous in p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" y="-15190"/>
            <a:ext cx="9142712" cy="68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hp\Desktop\Diapositive in jpeg\CNAS Patogeni in DP Fo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hp\Desktop\Diapositive in jpeg\Guideliness per l'utilizz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hp\Desktop\Diapositive in jpeg\EURPGENTEST 2 WORK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4"/>
            <a:ext cx="9144000" cy="68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y du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hp\Desktop\1 1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0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466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it-IT" sz="1100" b="1" dirty="0"/>
              <a:t>Rare </a:t>
            </a:r>
            <a:r>
              <a:rPr lang="it-IT" sz="1100" b="1" dirty="0" err="1"/>
              <a:t>chromosome</a:t>
            </a:r>
            <a:r>
              <a:rPr lang="it-IT" sz="1100" b="1" dirty="0"/>
              <a:t> </a:t>
            </a:r>
            <a:r>
              <a:rPr lang="it-IT" sz="1100" b="1" dirty="0" err="1"/>
              <a:t>abnormalities</a:t>
            </a:r>
            <a:r>
              <a:rPr lang="it-IT" sz="1100" b="1" dirty="0"/>
              <a:t>, </a:t>
            </a:r>
            <a:r>
              <a:rPr lang="it-IT" sz="1100" b="1" dirty="0" err="1"/>
              <a:t>prevalence</a:t>
            </a:r>
            <a:r>
              <a:rPr lang="it-IT" sz="1100" b="1" dirty="0"/>
              <a:t> and </a:t>
            </a:r>
            <a:r>
              <a:rPr lang="it-IT" sz="1100" b="1" dirty="0" err="1"/>
              <a:t>prenatal</a:t>
            </a:r>
            <a:r>
              <a:rPr lang="it-IT" sz="1100" b="1" dirty="0"/>
              <a:t> </a:t>
            </a:r>
            <a:r>
              <a:rPr lang="it-IT" sz="1100" b="1" dirty="0" err="1"/>
              <a:t>diagnosis</a:t>
            </a:r>
            <a:r>
              <a:rPr lang="it-IT" sz="1100" b="1" dirty="0"/>
              <a:t> </a:t>
            </a:r>
            <a:r>
              <a:rPr lang="it-IT" sz="1100" b="1" dirty="0" err="1"/>
              <a:t>rates</a:t>
            </a:r>
            <a:r>
              <a:rPr lang="it-IT" sz="1100" b="1" dirty="0"/>
              <a:t> from </a:t>
            </a:r>
            <a:r>
              <a:rPr lang="it-IT" sz="1100" b="1" dirty="0" err="1"/>
              <a:t>population-based</a:t>
            </a:r>
            <a:r>
              <a:rPr lang="it-IT" sz="1100" b="1" dirty="0"/>
              <a:t> </a:t>
            </a:r>
            <a:r>
              <a:rPr lang="it-IT" sz="1100" b="1" dirty="0" err="1"/>
              <a:t>congenital</a:t>
            </a:r>
            <a:r>
              <a:rPr lang="it-IT" sz="1100" b="1" dirty="0"/>
              <a:t> </a:t>
            </a:r>
            <a:r>
              <a:rPr lang="it-IT" sz="1100" b="1" dirty="0" err="1"/>
              <a:t>anomaly</a:t>
            </a:r>
            <a:r>
              <a:rPr lang="it-IT" sz="1100" b="1" dirty="0"/>
              <a:t> </a:t>
            </a:r>
            <a:r>
              <a:rPr lang="it-IT" sz="1100" b="1" dirty="0" err="1"/>
              <a:t>registers</a:t>
            </a:r>
            <a:r>
              <a:rPr lang="it-IT" sz="1100" b="1" dirty="0"/>
              <a:t> in Europe</a:t>
            </a:r>
            <a:br>
              <a:rPr lang="it-IT" sz="1100" b="1" dirty="0"/>
            </a:br>
            <a:r>
              <a:rPr lang="it-IT" sz="1100" dirty="0"/>
              <a:t>Diana </a:t>
            </a:r>
            <a:r>
              <a:rPr lang="it-IT" sz="1100" dirty="0" err="1"/>
              <a:t>Wellesley</a:t>
            </a:r>
            <a:r>
              <a:rPr lang="it-IT" sz="1100" dirty="0"/>
              <a:t>, Helen </a:t>
            </a:r>
            <a:r>
              <a:rPr lang="it-IT" sz="1100" dirty="0" err="1"/>
              <a:t>Dolk</a:t>
            </a:r>
            <a:r>
              <a:rPr lang="it-IT" sz="1100" dirty="0"/>
              <a:t>, Patricia A </a:t>
            </a:r>
            <a:r>
              <a:rPr lang="it-IT" sz="1100" dirty="0" err="1"/>
              <a:t>Boyd</a:t>
            </a:r>
            <a:r>
              <a:rPr lang="it-IT" sz="1100" dirty="0"/>
              <a:t>, </a:t>
            </a:r>
            <a:r>
              <a:rPr lang="it-IT" sz="1100" dirty="0" err="1" smtClean="0"/>
              <a:t>RuthG</a:t>
            </a:r>
            <a:r>
              <a:rPr lang="it-IT" sz="1100" dirty="0"/>
              <a:t> </a:t>
            </a:r>
            <a:r>
              <a:rPr lang="it-IT" sz="1100" dirty="0" err="1" smtClean="0"/>
              <a:t>reenlees</a:t>
            </a:r>
            <a:r>
              <a:rPr lang="it-IT" sz="1100" dirty="0"/>
              <a:t>, Martin </a:t>
            </a:r>
            <a:r>
              <a:rPr lang="it-IT" sz="1100" dirty="0" err="1"/>
              <a:t>Haeusler</a:t>
            </a:r>
            <a:r>
              <a:rPr lang="it-IT" sz="1100" dirty="0"/>
              <a:t>, Vera </a:t>
            </a:r>
            <a:r>
              <a:rPr lang="it-IT" sz="1100" dirty="0" err="1"/>
              <a:t>Nelen</a:t>
            </a:r>
            <a:r>
              <a:rPr lang="it-IT" sz="1100" dirty="0"/>
              <a:t>, Ester </a:t>
            </a:r>
            <a:r>
              <a:rPr lang="it-IT" sz="1100" dirty="0" err="1"/>
              <a:t>Garne</a:t>
            </a:r>
            <a:r>
              <a:rPr lang="it-IT" sz="1100" dirty="0"/>
              <a:t>, </a:t>
            </a:r>
            <a:r>
              <a:rPr lang="it-IT" sz="1100" dirty="0" err="1"/>
              <a:t>Babak</a:t>
            </a:r>
            <a:r>
              <a:rPr lang="it-IT" sz="1100" dirty="0"/>
              <a:t> </a:t>
            </a:r>
            <a:r>
              <a:rPr lang="it-IT" sz="1100" dirty="0" err="1"/>
              <a:t>Khoshnood</a:t>
            </a:r>
            <a:r>
              <a:rPr lang="it-IT" sz="1100" dirty="0"/>
              <a:t>, Berenice </a:t>
            </a:r>
            <a:r>
              <a:rPr lang="it-IT" sz="1100" dirty="0" err="1"/>
              <a:t>Doray</a:t>
            </a:r>
            <a:r>
              <a:rPr lang="it-IT" sz="1100" dirty="0"/>
              <a:t>, Anke </a:t>
            </a:r>
            <a:r>
              <a:rPr lang="it-IT" sz="1100" dirty="0" err="1"/>
              <a:t>Rissmann</a:t>
            </a:r>
            <a:r>
              <a:rPr lang="it-IT" sz="1100" dirty="0"/>
              <a:t>, </a:t>
            </a:r>
            <a:r>
              <a:rPr lang="it-IT" sz="1100" dirty="0" err="1"/>
              <a:t>Carmel</a:t>
            </a:r>
            <a:r>
              <a:rPr lang="it-IT" sz="1100" dirty="0"/>
              <a:t> </a:t>
            </a:r>
            <a:r>
              <a:rPr lang="it-IT" sz="1100" dirty="0" err="1"/>
              <a:t>Mullaney</a:t>
            </a:r>
            <a:r>
              <a:rPr lang="it-IT" sz="1100" dirty="0"/>
              <a:t>, Elisa Calzolari, Marian Bakker, Joaquin Salvador, Marie-Claude </a:t>
            </a:r>
            <a:r>
              <a:rPr lang="it-IT" sz="1100" dirty="0" err="1"/>
              <a:t>Addor</a:t>
            </a:r>
            <a:r>
              <a:rPr lang="it-IT" sz="1100" dirty="0"/>
              <a:t>, Elizabeth </a:t>
            </a:r>
            <a:r>
              <a:rPr lang="it-IT" sz="1100" dirty="0" err="1"/>
              <a:t>Draper</a:t>
            </a:r>
            <a:r>
              <a:rPr lang="it-IT" sz="1100" dirty="0"/>
              <a:t>, Judith </a:t>
            </a:r>
            <a:r>
              <a:rPr lang="it-IT" sz="1100" dirty="0" err="1" smtClean="0"/>
              <a:t>Rankin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 </a:t>
            </a:r>
            <a:r>
              <a:rPr lang="it-IT" sz="1100" dirty="0"/>
              <a:t>and David </a:t>
            </a:r>
            <a:r>
              <a:rPr lang="it-IT" sz="1100" dirty="0" err="1"/>
              <a:t>Tucker</a:t>
            </a:r>
            <a:r>
              <a:rPr lang="it-IT" sz="900" dirty="0"/>
              <a:t/>
            </a:r>
            <a:br>
              <a:rPr lang="it-IT" sz="900" dirty="0"/>
            </a:b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2120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all chromosome abnormali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64896" cy="40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it-IT" sz="1100" b="1" dirty="0"/>
              <a:t>Rare </a:t>
            </a:r>
            <a:r>
              <a:rPr lang="it-IT" sz="1100" b="1" dirty="0" err="1"/>
              <a:t>chromosome</a:t>
            </a:r>
            <a:r>
              <a:rPr lang="it-IT" sz="1100" b="1" dirty="0"/>
              <a:t> </a:t>
            </a:r>
            <a:r>
              <a:rPr lang="it-IT" sz="1100" b="1" dirty="0" err="1"/>
              <a:t>abnormalities</a:t>
            </a:r>
            <a:r>
              <a:rPr lang="it-IT" sz="1100" b="1" dirty="0"/>
              <a:t>, </a:t>
            </a:r>
            <a:r>
              <a:rPr lang="it-IT" sz="1100" b="1" dirty="0" err="1"/>
              <a:t>prevalence</a:t>
            </a:r>
            <a:r>
              <a:rPr lang="it-IT" sz="1100" b="1" dirty="0"/>
              <a:t> and </a:t>
            </a:r>
            <a:r>
              <a:rPr lang="it-IT" sz="1100" b="1" dirty="0" err="1"/>
              <a:t>prenatal</a:t>
            </a:r>
            <a:r>
              <a:rPr lang="it-IT" sz="1100" b="1" dirty="0"/>
              <a:t> </a:t>
            </a:r>
            <a:r>
              <a:rPr lang="it-IT" sz="1100" b="1" dirty="0" err="1"/>
              <a:t>diagnosis</a:t>
            </a:r>
            <a:r>
              <a:rPr lang="it-IT" sz="1100" b="1" dirty="0"/>
              <a:t> </a:t>
            </a:r>
            <a:r>
              <a:rPr lang="it-IT" sz="1100" b="1" dirty="0" err="1"/>
              <a:t>rates</a:t>
            </a:r>
            <a:r>
              <a:rPr lang="it-IT" sz="1100" b="1" dirty="0"/>
              <a:t> from </a:t>
            </a:r>
            <a:r>
              <a:rPr lang="it-IT" sz="1100" b="1" dirty="0" err="1"/>
              <a:t>population-based</a:t>
            </a:r>
            <a:r>
              <a:rPr lang="it-IT" sz="1100" b="1" dirty="0"/>
              <a:t> </a:t>
            </a:r>
            <a:r>
              <a:rPr lang="it-IT" sz="1100" b="1" dirty="0" err="1"/>
              <a:t>congenital</a:t>
            </a:r>
            <a:r>
              <a:rPr lang="it-IT" sz="1100" b="1" dirty="0"/>
              <a:t> </a:t>
            </a:r>
            <a:r>
              <a:rPr lang="it-IT" sz="1100" b="1" dirty="0" err="1"/>
              <a:t>anomaly</a:t>
            </a:r>
            <a:r>
              <a:rPr lang="it-IT" sz="1100" b="1" dirty="0"/>
              <a:t> </a:t>
            </a:r>
            <a:r>
              <a:rPr lang="it-IT" sz="1100" b="1" dirty="0" err="1"/>
              <a:t>registers</a:t>
            </a:r>
            <a:r>
              <a:rPr lang="it-IT" sz="1100" b="1" dirty="0"/>
              <a:t> in Europe</a:t>
            </a:r>
            <a:br>
              <a:rPr lang="it-IT" sz="1100" b="1" dirty="0"/>
            </a:br>
            <a:r>
              <a:rPr lang="it-IT" sz="1100" dirty="0"/>
              <a:t>Diana </a:t>
            </a:r>
            <a:r>
              <a:rPr lang="it-IT" sz="1100" dirty="0" err="1"/>
              <a:t>Wellesley</a:t>
            </a:r>
            <a:r>
              <a:rPr lang="it-IT" sz="1100" dirty="0"/>
              <a:t>, Helen </a:t>
            </a:r>
            <a:r>
              <a:rPr lang="it-IT" sz="1100" dirty="0" err="1"/>
              <a:t>Dolk</a:t>
            </a:r>
            <a:r>
              <a:rPr lang="it-IT" sz="1100" dirty="0"/>
              <a:t>, Patricia A </a:t>
            </a:r>
            <a:r>
              <a:rPr lang="it-IT" sz="1100" dirty="0" err="1"/>
              <a:t>Boyd</a:t>
            </a:r>
            <a:r>
              <a:rPr lang="it-IT" sz="1100" dirty="0"/>
              <a:t>, Ruth </a:t>
            </a:r>
            <a:r>
              <a:rPr lang="it-IT" sz="1100" dirty="0" err="1"/>
              <a:t>Greenlees</a:t>
            </a:r>
            <a:r>
              <a:rPr lang="it-IT" sz="1100" dirty="0"/>
              <a:t>, Martin </a:t>
            </a:r>
            <a:r>
              <a:rPr lang="it-IT" sz="1100" dirty="0" err="1"/>
              <a:t>Haeusler</a:t>
            </a:r>
            <a:r>
              <a:rPr lang="it-IT" sz="1100" dirty="0"/>
              <a:t>, Vera </a:t>
            </a:r>
            <a:r>
              <a:rPr lang="it-IT" sz="1100" dirty="0" err="1"/>
              <a:t>Nelen</a:t>
            </a:r>
            <a:r>
              <a:rPr lang="it-IT" sz="1100" dirty="0"/>
              <a:t>, Ester </a:t>
            </a:r>
            <a:r>
              <a:rPr lang="it-IT" sz="1100" dirty="0" err="1"/>
              <a:t>Garne</a:t>
            </a:r>
            <a:r>
              <a:rPr lang="it-IT" sz="1100" dirty="0"/>
              <a:t>, </a:t>
            </a:r>
            <a:r>
              <a:rPr lang="it-IT" sz="1100" dirty="0" err="1"/>
              <a:t>Babak</a:t>
            </a:r>
            <a:r>
              <a:rPr lang="it-IT" sz="1100" dirty="0"/>
              <a:t> </a:t>
            </a:r>
            <a:r>
              <a:rPr lang="it-IT" sz="1100" dirty="0" err="1"/>
              <a:t>Khoshnood</a:t>
            </a:r>
            <a:r>
              <a:rPr lang="it-IT" sz="1100" dirty="0"/>
              <a:t>, Berenice </a:t>
            </a:r>
            <a:r>
              <a:rPr lang="it-IT" sz="1100" dirty="0" err="1"/>
              <a:t>Doray</a:t>
            </a:r>
            <a:r>
              <a:rPr lang="it-IT" sz="1100" dirty="0"/>
              <a:t>, Anke </a:t>
            </a:r>
            <a:r>
              <a:rPr lang="it-IT" sz="1100" dirty="0" err="1"/>
              <a:t>Rissmann</a:t>
            </a:r>
            <a:r>
              <a:rPr lang="it-IT" sz="1100" dirty="0"/>
              <a:t>, </a:t>
            </a:r>
            <a:r>
              <a:rPr lang="it-IT" sz="1100" dirty="0" err="1"/>
              <a:t>Carmel</a:t>
            </a:r>
            <a:r>
              <a:rPr lang="it-IT" sz="1100" dirty="0"/>
              <a:t> </a:t>
            </a:r>
            <a:r>
              <a:rPr lang="it-IT" sz="1100" dirty="0" err="1"/>
              <a:t>Mullaney</a:t>
            </a:r>
            <a:r>
              <a:rPr lang="it-IT" sz="1100" dirty="0"/>
              <a:t>, Elisa Calzolari, Marian Bakker, Joaquin Salvador, Marie-Claude </a:t>
            </a:r>
            <a:r>
              <a:rPr lang="it-IT" sz="1100" dirty="0" err="1"/>
              <a:t>Addor</a:t>
            </a:r>
            <a:r>
              <a:rPr lang="it-IT" sz="1100" dirty="0"/>
              <a:t>, Elizabeth </a:t>
            </a:r>
            <a:r>
              <a:rPr lang="it-IT" sz="1100" dirty="0" err="1"/>
              <a:t>Draper</a:t>
            </a:r>
            <a:r>
              <a:rPr lang="it-IT" sz="1100" dirty="0"/>
              <a:t>, Judith </a:t>
            </a:r>
            <a:r>
              <a:rPr lang="it-IT" sz="1100" dirty="0" err="1" smtClean="0"/>
              <a:t>Rankin</a:t>
            </a: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1100" dirty="0" smtClean="0"/>
              <a:t> </a:t>
            </a:r>
            <a:r>
              <a:rPr lang="it-IT" sz="1100" dirty="0"/>
              <a:t>and David </a:t>
            </a:r>
            <a:r>
              <a:rPr lang="it-IT" sz="1100" dirty="0" err="1"/>
              <a:t>Tucker</a:t>
            </a:r>
            <a:r>
              <a:rPr lang="it-IT" sz="900" dirty="0"/>
              <a:t/>
            </a:r>
            <a:br>
              <a:rPr lang="it-IT" sz="900" dirty="0"/>
            </a:b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0464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Rare anomalie cromosomi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336704" cy="55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1143000"/>
          </a:xfrm>
        </p:spPr>
        <p:txBody>
          <a:bodyPr>
            <a:normAutofit/>
          </a:bodyPr>
          <a:lstStyle/>
          <a:p>
            <a:r>
              <a:rPr lang="it-IT" sz="1000" b="1" dirty="0"/>
              <a:t>Rare </a:t>
            </a:r>
            <a:r>
              <a:rPr lang="it-IT" sz="1000" b="1" dirty="0" err="1"/>
              <a:t>chromosome</a:t>
            </a:r>
            <a:r>
              <a:rPr lang="it-IT" sz="1000" b="1" dirty="0"/>
              <a:t> </a:t>
            </a:r>
            <a:r>
              <a:rPr lang="it-IT" sz="1000" b="1" dirty="0" err="1"/>
              <a:t>abnormalities</a:t>
            </a:r>
            <a:r>
              <a:rPr lang="it-IT" sz="1000" b="1" dirty="0"/>
              <a:t>, </a:t>
            </a:r>
            <a:r>
              <a:rPr lang="it-IT" sz="1000" b="1" dirty="0" err="1"/>
              <a:t>prevalence</a:t>
            </a:r>
            <a:r>
              <a:rPr lang="it-IT" sz="1000" b="1" dirty="0"/>
              <a:t> and </a:t>
            </a:r>
            <a:r>
              <a:rPr lang="it-IT" sz="1000" b="1" dirty="0" err="1"/>
              <a:t>prenatal</a:t>
            </a:r>
            <a:r>
              <a:rPr lang="it-IT" sz="1000" b="1" dirty="0"/>
              <a:t> </a:t>
            </a:r>
            <a:r>
              <a:rPr lang="it-IT" sz="1000" b="1" dirty="0" err="1"/>
              <a:t>diagnosis</a:t>
            </a:r>
            <a:r>
              <a:rPr lang="it-IT" sz="1000" b="1" dirty="0"/>
              <a:t> </a:t>
            </a:r>
            <a:r>
              <a:rPr lang="it-IT" sz="1000" b="1" dirty="0" err="1"/>
              <a:t>rates</a:t>
            </a:r>
            <a:r>
              <a:rPr lang="it-IT" sz="1000" b="1" dirty="0"/>
              <a:t> from </a:t>
            </a:r>
            <a:r>
              <a:rPr lang="it-IT" sz="1000" b="1" dirty="0" err="1"/>
              <a:t>population-based</a:t>
            </a:r>
            <a:r>
              <a:rPr lang="it-IT" sz="1000" b="1" dirty="0"/>
              <a:t> </a:t>
            </a:r>
            <a:r>
              <a:rPr lang="it-IT" sz="1000" b="1" dirty="0" err="1"/>
              <a:t>congenital</a:t>
            </a:r>
            <a:r>
              <a:rPr lang="it-IT" sz="1000" b="1" dirty="0"/>
              <a:t> </a:t>
            </a:r>
            <a:r>
              <a:rPr lang="it-IT" sz="1000" b="1" dirty="0" err="1"/>
              <a:t>anomaly</a:t>
            </a:r>
            <a:r>
              <a:rPr lang="it-IT" sz="1000" b="1" dirty="0"/>
              <a:t> </a:t>
            </a:r>
            <a:r>
              <a:rPr lang="it-IT" sz="1000" b="1" dirty="0" err="1"/>
              <a:t>registers</a:t>
            </a:r>
            <a:r>
              <a:rPr lang="it-IT" sz="1000" b="1" dirty="0"/>
              <a:t> in Europe</a:t>
            </a:r>
            <a:br>
              <a:rPr lang="it-IT" sz="1000" b="1" dirty="0"/>
            </a:br>
            <a:r>
              <a:rPr lang="it-IT" sz="1000" dirty="0"/>
              <a:t>Diana </a:t>
            </a:r>
            <a:r>
              <a:rPr lang="it-IT" sz="1000" dirty="0" err="1"/>
              <a:t>Wellesley</a:t>
            </a:r>
            <a:r>
              <a:rPr lang="it-IT" sz="1000" dirty="0"/>
              <a:t>, Helen </a:t>
            </a:r>
            <a:r>
              <a:rPr lang="it-IT" sz="1000" dirty="0" err="1"/>
              <a:t>Dolk</a:t>
            </a:r>
            <a:r>
              <a:rPr lang="it-IT" sz="1000" dirty="0"/>
              <a:t>, Patricia A </a:t>
            </a:r>
            <a:r>
              <a:rPr lang="it-IT" sz="1000" dirty="0" err="1"/>
              <a:t>Boyd</a:t>
            </a:r>
            <a:r>
              <a:rPr lang="it-IT" sz="1000" dirty="0"/>
              <a:t>, Ruth </a:t>
            </a:r>
            <a:r>
              <a:rPr lang="it-IT" sz="1000" dirty="0" err="1"/>
              <a:t>Greenlees</a:t>
            </a:r>
            <a:r>
              <a:rPr lang="it-IT" sz="1000" dirty="0"/>
              <a:t>, Martin </a:t>
            </a:r>
            <a:r>
              <a:rPr lang="it-IT" sz="1000" dirty="0" err="1"/>
              <a:t>Haeusler</a:t>
            </a:r>
            <a:r>
              <a:rPr lang="it-IT" sz="1000" dirty="0"/>
              <a:t>, Vera </a:t>
            </a:r>
            <a:r>
              <a:rPr lang="it-IT" sz="1000" dirty="0" err="1"/>
              <a:t>Nelen</a:t>
            </a:r>
            <a:r>
              <a:rPr lang="it-IT" sz="1000" dirty="0"/>
              <a:t>, Ester </a:t>
            </a:r>
            <a:r>
              <a:rPr lang="it-IT" sz="1000" dirty="0" err="1"/>
              <a:t>Garne</a:t>
            </a:r>
            <a:r>
              <a:rPr lang="it-IT" sz="1000" dirty="0"/>
              <a:t>, </a:t>
            </a:r>
            <a:r>
              <a:rPr lang="it-IT" sz="1000" dirty="0" err="1"/>
              <a:t>Babak</a:t>
            </a:r>
            <a:r>
              <a:rPr lang="it-IT" sz="1000" dirty="0"/>
              <a:t> </a:t>
            </a:r>
            <a:r>
              <a:rPr lang="it-IT" sz="1000" dirty="0" err="1"/>
              <a:t>Khoshnood</a:t>
            </a:r>
            <a:r>
              <a:rPr lang="it-IT" sz="1000" dirty="0"/>
              <a:t>, Berenice </a:t>
            </a:r>
            <a:r>
              <a:rPr lang="it-IT" sz="1000" dirty="0" err="1"/>
              <a:t>Doray</a:t>
            </a:r>
            <a:r>
              <a:rPr lang="it-IT" sz="1000" dirty="0"/>
              <a:t>, Anke </a:t>
            </a:r>
            <a:r>
              <a:rPr lang="it-IT" sz="1000" dirty="0" err="1"/>
              <a:t>Rissmann</a:t>
            </a:r>
            <a:r>
              <a:rPr lang="it-IT" sz="1000" dirty="0"/>
              <a:t>, </a:t>
            </a:r>
            <a:r>
              <a:rPr lang="it-IT" sz="1000" dirty="0" err="1"/>
              <a:t>Carmel</a:t>
            </a:r>
            <a:r>
              <a:rPr lang="it-IT" sz="1000" dirty="0"/>
              <a:t> </a:t>
            </a:r>
            <a:r>
              <a:rPr lang="it-IT" sz="1000" dirty="0" err="1"/>
              <a:t>Mullaney</a:t>
            </a:r>
            <a:r>
              <a:rPr lang="it-IT" sz="1000" dirty="0"/>
              <a:t>, Elisa Calzolari, Marian Bakker, Joaquin Salvador, Marie-Claude </a:t>
            </a:r>
            <a:r>
              <a:rPr lang="it-IT" sz="1000" dirty="0" err="1"/>
              <a:t>Addor</a:t>
            </a:r>
            <a:r>
              <a:rPr lang="it-IT" sz="1000" dirty="0"/>
              <a:t>, Elizabeth </a:t>
            </a:r>
            <a:r>
              <a:rPr lang="it-IT" sz="1000" dirty="0" err="1"/>
              <a:t>Draper</a:t>
            </a:r>
            <a:r>
              <a:rPr lang="it-IT" sz="1000" dirty="0"/>
              <a:t>, Judith </a:t>
            </a:r>
            <a:r>
              <a:rPr lang="it-IT" sz="1000" dirty="0" err="1" smtClean="0"/>
              <a:t>Rankin</a:t>
            </a:r>
            <a:r>
              <a:rPr lang="it-IT" sz="1000" dirty="0" smtClean="0"/>
              <a:t/>
            </a:r>
            <a:br>
              <a:rPr lang="it-IT" sz="1000" dirty="0" smtClean="0"/>
            </a:br>
            <a:r>
              <a:rPr lang="it-IT" sz="1000" dirty="0" smtClean="0"/>
              <a:t> </a:t>
            </a:r>
            <a:r>
              <a:rPr lang="it-IT" sz="1000" dirty="0"/>
              <a:t>and David </a:t>
            </a:r>
            <a:r>
              <a:rPr lang="it-IT" sz="1000" dirty="0" err="1"/>
              <a:t>Tucker</a:t>
            </a:r>
            <a:r>
              <a:rPr lang="it-IT" sz="1000" dirty="0"/>
              <a:t/>
            </a:r>
            <a:br>
              <a:rPr lang="it-IT" sz="1000" dirty="0"/>
            </a:b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3359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64</Words>
  <Application>Microsoft Office PowerPoint</Application>
  <PresentationFormat>Presentazione su schermo (4:3)</PresentationFormat>
  <Paragraphs>4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Diapositiva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Rare chromosome abnormalities, prevalence and prenatal diagnosis rates from population-based congenital anomaly registers in Europe Diana Wellesley, Helen Dolk, Patricia A Boyd, RuthG reenlees, Martin Haeusler, Vera Nelen, Ester Garne, Babak Khoshnood, Berenice Doray, Anke Rissmann, Carmel Mullaney, Elisa Calzolari, Marian Bakker, Joaquin Salvador, Marie-Claude Addor, Elizabeth Draper, Judith Rankin  and David Tucker </vt:lpstr>
      <vt:lpstr>Rare chromosome abnormalities, prevalence and prenatal diagnosis rates from population-based congenital anomaly registers in Europe Diana Wellesley, Helen Dolk, Patricia A Boyd, Ruth Greenlees, Martin Haeusler, Vera Nelen, Ester Garne, Babak Khoshnood, Berenice Doray, Anke Rissmann, Carmel Mullaney, Elisa Calzolari, Marian Bakker, Joaquin Salvador, Marie-Claude Addor, Elizabeth Draper, Judith Rankin  and David Tucker </vt:lpstr>
      <vt:lpstr>Rare chromosome abnormalities, prevalence and prenatal diagnosis rates from population-based congenital anomaly registers in Europe Diana Wellesley, Helen Dolk, Patricia A Boyd, Ruth Greenlees, Martin Haeusler, Vera Nelen, Ester Garne, Babak Khoshnood, Berenice Doray, Anke Rissmann, Carmel Mullaney, Elisa Calzolari, Marian Bakker, Joaquin Salvador, Marie-Claude Addor, Elizabeth Draper, Judith Rankin  and David Tucker </vt:lpstr>
      <vt:lpstr>Rare chromosome abnormalities, prevalence and prenatal diagnosis rates from population-based congenital anomaly registers in Europe Diana Wellesley, Helen Dolk, Patricia A Boyd, Ruth Greenlees, Martin Haeusler, Vera Nelen, Ester Garne, Babak Khoshnood, Berenice Doray, Anke Rissmann, Carmel Mullaney, Elisa Calzolari, Marian Bakker, Joaquin Salvador, Marie-Claude Addor, Elizabeth Draper, Judith Rankin  and David Tucker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laboratorio nella diagnosi prenatale invasiva: tecnica e suggerimenti: Relatore Dr Valerio D</dc:title>
  <dc:creator>hp</dc:creator>
  <cp:lastModifiedBy>hp</cp:lastModifiedBy>
  <cp:revision>75</cp:revision>
  <dcterms:created xsi:type="dcterms:W3CDTF">2012-10-26T09:12:43Z</dcterms:created>
  <dcterms:modified xsi:type="dcterms:W3CDTF">2014-03-05T08:54:01Z</dcterms:modified>
</cp:coreProperties>
</file>