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8"/>
  </p:notesMasterIdLst>
  <p:sldIdLst>
    <p:sldId id="256" r:id="rId2"/>
    <p:sldId id="319" r:id="rId3"/>
    <p:sldId id="268" r:id="rId4"/>
    <p:sldId id="300" r:id="rId5"/>
    <p:sldId id="301" r:id="rId6"/>
    <p:sldId id="265" r:id="rId7"/>
    <p:sldId id="293" r:id="rId8"/>
    <p:sldId id="291" r:id="rId9"/>
    <p:sldId id="292" r:id="rId10"/>
    <p:sldId id="294" r:id="rId11"/>
    <p:sldId id="315" r:id="rId12"/>
    <p:sldId id="288" r:id="rId13"/>
    <p:sldId id="322" r:id="rId14"/>
    <p:sldId id="295" r:id="rId15"/>
    <p:sldId id="264" r:id="rId16"/>
    <p:sldId id="320" r:id="rId17"/>
    <p:sldId id="311" r:id="rId18"/>
    <p:sldId id="309" r:id="rId19"/>
    <p:sldId id="267" r:id="rId20"/>
    <p:sldId id="321" r:id="rId21"/>
    <p:sldId id="318" r:id="rId22"/>
    <p:sldId id="314" r:id="rId23"/>
    <p:sldId id="313" r:id="rId24"/>
    <p:sldId id="312" r:id="rId25"/>
    <p:sldId id="317" r:id="rId26"/>
    <p:sldId id="316" r:id="rId2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624" autoAdjust="0"/>
  </p:normalViewPr>
  <p:slideViewPr>
    <p:cSldViewPr>
      <p:cViewPr varScale="1">
        <p:scale>
          <a:sx n="49" d="100"/>
          <a:sy n="49" d="100"/>
        </p:scale>
        <p:origin x="-96" y="-12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84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91CF79-DBD6-4CED-840F-285A7EB2B84C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68C1B7-B631-4017-BCF0-CCE05297B55B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9956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643A7-23FE-4D6B-AB21-D3DC30851C00}" type="datetimeFigureOut">
              <a:rPr lang="it-IT" smtClean="0"/>
              <a:pPr/>
              <a:t>05/03/2014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21146-3F5E-4982-A952-4443BF8E4486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 descr="C:\Users\Marcy\Desktop\Presentazione\Diapositive in jpeg\1 diap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882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1266" name="Picture 2" descr="C:\Users\hp\Desktop\Diapositive in jpeg\Sipnosi degli sviluppi analitic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28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01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esktop\y dup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64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3074" name="Picture 2" descr="C:\Users\hp\Desktop\1 19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26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05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15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5"/>
            <a:ext cx="9144000" cy="4667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/>
          </a:bodyPr>
          <a:lstStyle/>
          <a:p>
            <a:r>
              <a:rPr lang="it-IT" sz="1100" b="1" dirty="0"/>
              <a:t>Rare </a:t>
            </a:r>
            <a:r>
              <a:rPr lang="it-IT" sz="1100" b="1" dirty="0" err="1"/>
              <a:t>chromosome</a:t>
            </a:r>
            <a:r>
              <a:rPr lang="it-IT" sz="1100" b="1" dirty="0"/>
              <a:t> </a:t>
            </a:r>
            <a:r>
              <a:rPr lang="it-IT" sz="1100" b="1" dirty="0" err="1"/>
              <a:t>abnormalities</a:t>
            </a:r>
            <a:r>
              <a:rPr lang="it-IT" sz="1100" b="1" dirty="0"/>
              <a:t>, </a:t>
            </a:r>
            <a:r>
              <a:rPr lang="it-IT" sz="1100" b="1" dirty="0" err="1"/>
              <a:t>prevalence</a:t>
            </a:r>
            <a:r>
              <a:rPr lang="it-IT" sz="1100" b="1" dirty="0"/>
              <a:t> and </a:t>
            </a:r>
            <a:r>
              <a:rPr lang="it-IT" sz="1100" b="1" dirty="0" err="1"/>
              <a:t>prenatal</a:t>
            </a:r>
            <a:r>
              <a:rPr lang="it-IT" sz="1100" b="1" dirty="0"/>
              <a:t> </a:t>
            </a:r>
            <a:r>
              <a:rPr lang="it-IT" sz="1100" b="1" dirty="0" err="1"/>
              <a:t>diagnosis</a:t>
            </a:r>
            <a:r>
              <a:rPr lang="it-IT" sz="1100" b="1" dirty="0"/>
              <a:t> </a:t>
            </a:r>
            <a:r>
              <a:rPr lang="it-IT" sz="1100" b="1" dirty="0" err="1"/>
              <a:t>rates</a:t>
            </a:r>
            <a:r>
              <a:rPr lang="it-IT" sz="1100" b="1" dirty="0"/>
              <a:t> from </a:t>
            </a:r>
            <a:r>
              <a:rPr lang="it-IT" sz="1100" b="1" dirty="0" err="1"/>
              <a:t>population-based</a:t>
            </a:r>
            <a:r>
              <a:rPr lang="it-IT" sz="1100" b="1" dirty="0"/>
              <a:t> </a:t>
            </a:r>
            <a:r>
              <a:rPr lang="it-IT" sz="1100" b="1" dirty="0" err="1"/>
              <a:t>congenital</a:t>
            </a:r>
            <a:r>
              <a:rPr lang="it-IT" sz="1100" b="1" dirty="0"/>
              <a:t> </a:t>
            </a:r>
            <a:r>
              <a:rPr lang="it-IT" sz="1100" b="1" dirty="0" err="1"/>
              <a:t>anomaly</a:t>
            </a:r>
            <a:r>
              <a:rPr lang="it-IT" sz="1100" b="1" dirty="0"/>
              <a:t> </a:t>
            </a:r>
            <a:r>
              <a:rPr lang="it-IT" sz="1100" b="1" dirty="0" err="1"/>
              <a:t>registers</a:t>
            </a:r>
            <a:r>
              <a:rPr lang="it-IT" sz="1100" b="1" dirty="0"/>
              <a:t> in Europe</a:t>
            </a:r>
            <a:br>
              <a:rPr lang="it-IT" sz="1100" b="1" dirty="0"/>
            </a:br>
            <a:r>
              <a:rPr lang="it-IT" sz="1100" dirty="0"/>
              <a:t>Diana </a:t>
            </a:r>
            <a:r>
              <a:rPr lang="it-IT" sz="1100" dirty="0" err="1"/>
              <a:t>Wellesley</a:t>
            </a:r>
            <a:r>
              <a:rPr lang="it-IT" sz="1100" dirty="0"/>
              <a:t>, Helen </a:t>
            </a:r>
            <a:r>
              <a:rPr lang="it-IT" sz="1100" dirty="0" err="1"/>
              <a:t>Dolk</a:t>
            </a:r>
            <a:r>
              <a:rPr lang="it-IT" sz="1100" dirty="0"/>
              <a:t>, Patricia A </a:t>
            </a:r>
            <a:r>
              <a:rPr lang="it-IT" sz="1100" dirty="0" err="1"/>
              <a:t>Boyd</a:t>
            </a:r>
            <a:r>
              <a:rPr lang="it-IT" sz="1100" dirty="0"/>
              <a:t>, </a:t>
            </a:r>
            <a:r>
              <a:rPr lang="it-IT" sz="1100" dirty="0" err="1" smtClean="0"/>
              <a:t>RuthG</a:t>
            </a:r>
            <a:r>
              <a:rPr lang="it-IT" sz="1100" dirty="0"/>
              <a:t> </a:t>
            </a:r>
            <a:r>
              <a:rPr lang="it-IT" sz="1100" dirty="0" err="1" smtClean="0"/>
              <a:t>reenlees</a:t>
            </a:r>
            <a:r>
              <a:rPr lang="it-IT" sz="1100" dirty="0"/>
              <a:t>, Martin </a:t>
            </a:r>
            <a:r>
              <a:rPr lang="it-IT" sz="1100" dirty="0" err="1"/>
              <a:t>Haeusler</a:t>
            </a:r>
            <a:r>
              <a:rPr lang="it-IT" sz="1100" dirty="0"/>
              <a:t>, Vera </a:t>
            </a:r>
            <a:r>
              <a:rPr lang="it-IT" sz="1100" dirty="0" err="1"/>
              <a:t>Nelen</a:t>
            </a:r>
            <a:r>
              <a:rPr lang="it-IT" sz="1100" dirty="0"/>
              <a:t>, Ester </a:t>
            </a:r>
            <a:r>
              <a:rPr lang="it-IT" sz="1100" dirty="0" err="1"/>
              <a:t>Garne</a:t>
            </a:r>
            <a:r>
              <a:rPr lang="it-IT" sz="1100" dirty="0"/>
              <a:t>, </a:t>
            </a:r>
            <a:r>
              <a:rPr lang="it-IT" sz="1100" dirty="0" err="1"/>
              <a:t>Babak</a:t>
            </a:r>
            <a:r>
              <a:rPr lang="it-IT" sz="1100" dirty="0"/>
              <a:t> </a:t>
            </a:r>
            <a:r>
              <a:rPr lang="it-IT" sz="1100" dirty="0" err="1"/>
              <a:t>Khoshnood</a:t>
            </a:r>
            <a:r>
              <a:rPr lang="it-IT" sz="1100" dirty="0"/>
              <a:t>, Berenice </a:t>
            </a:r>
            <a:r>
              <a:rPr lang="it-IT" sz="1100" dirty="0" err="1"/>
              <a:t>Doray</a:t>
            </a:r>
            <a:r>
              <a:rPr lang="it-IT" sz="1100" dirty="0"/>
              <a:t>, Anke </a:t>
            </a:r>
            <a:r>
              <a:rPr lang="it-IT" sz="1100" dirty="0" err="1"/>
              <a:t>Rissmann</a:t>
            </a:r>
            <a:r>
              <a:rPr lang="it-IT" sz="1100" dirty="0"/>
              <a:t>, </a:t>
            </a:r>
            <a:r>
              <a:rPr lang="it-IT" sz="1100" dirty="0" err="1"/>
              <a:t>Carmel</a:t>
            </a:r>
            <a:r>
              <a:rPr lang="it-IT" sz="1100" dirty="0"/>
              <a:t> </a:t>
            </a:r>
            <a:r>
              <a:rPr lang="it-IT" sz="1100" dirty="0" err="1"/>
              <a:t>Mullaney</a:t>
            </a:r>
            <a:r>
              <a:rPr lang="it-IT" sz="1100" dirty="0"/>
              <a:t>, Elisa Calzolari, Marian Bakker, Joaquin Salvador, Marie-Claude </a:t>
            </a:r>
            <a:r>
              <a:rPr lang="it-IT" sz="1100" dirty="0" err="1"/>
              <a:t>Addor</a:t>
            </a:r>
            <a:r>
              <a:rPr lang="it-IT" sz="1100" dirty="0"/>
              <a:t>, Elizabeth </a:t>
            </a:r>
            <a:r>
              <a:rPr lang="it-IT" sz="1100" dirty="0" err="1"/>
              <a:t>Draper</a:t>
            </a:r>
            <a:r>
              <a:rPr lang="it-IT" sz="1100" dirty="0"/>
              <a:t>, Judith </a:t>
            </a:r>
            <a:r>
              <a:rPr lang="it-IT" sz="1100" dirty="0" err="1" smtClean="0"/>
              <a:t>Rankin</a:t>
            </a:r>
            <a:r>
              <a:rPr lang="it-IT" sz="1100" dirty="0" smtClean="0"/>
              <a:t/>
            </a:r>
            <a:br>
              <a:rPr lang="it-IT" sz="1100" dirty="0" smtClean="0"/>
            </a:br>
            <a:r>
              <a:rPr lang="it-IT" sz="1100" dirty="0" smtClean="0"/>
              <a:t> </a:t>
            </a:r>
            <a:r>
              <a:rPr lang="it-IT" sz="1100" dirty="0"/>
              <a:t>and David </a:t>
            </a:r>
            <a:r>
              <a:rPr lang="it-IT" sz="1100" dirty="0" err="1"/>
              <a:t>Tucker</a:t>
            </a:r>
            <a:r>
              <a:rPr lang="it-IT" sz="900" dirty="0"/>
              <a:t/>
            </a:r>
            <a:br>
              <a:rPr lang="it-IT" sz="900" dirty="0"/>
            </a:br>
            <a:endParaRPr lang="it-IT" sz="900" dirty="0"/>
          </a:p>
        </p:txBody>
      </p:sp>
    </p:spTree>
    <p:extLst>
      <p:ext uri="{BB962C8B-B14F-4D97-AF65-F5344CB8AC3E}">
        <p14:creationId xmlns:p14="http://schemas.microsoft.com/office/powerpoint/2010/main" val="121209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p\Desktop\all chromosome abnormalitie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064896" cy="400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/>
          </a:bodyPr>
          <a:lstStyle/>
          <a:p>
            <a:r>
              <a:rPr lang="it-IT" sz="1100" b="1" dirty="0"/>
              <a:t>Rare </a:t>
            </a:r>
            <a:r>
              <a:rPr lang="it-IT" sz="1100" b="1" dirty="0" err="1"/>
              <a:t>chromosome</a:t>
            </a:r>
            <a:r>
              <a:rPr lang="it-IT" sz="1100" b="1" dirty="0"/>
              <a:t> </a:t>
            </a:r>
            <a:r>
              <a:rPr lang="it-IT" sz="1100" b="1" dirty="0" err="1"/>
              <a:t>abnormalities</a:t>
            </a:r>
            <a:r>
              <a:rPr lang="it-IT" sz="1100" b="1" dirty="0"/>
              <a:t>, </a:t>
            </a:r>
            <a:r>
              <a:rPr lang="it-IT" sz="1100" b="1" dirty="0" err="1"/>
              <a:t>prevalence</a:t>
            </a:r>
            <a:r>
              <a:rPr lang="it-IT" sz="1100" b="1" dirty="0"/>
              <a:t> and </a:t>
            </a:r>
            <a:r>
              <a:rPr lang="it-IT" sz="1100" b="1" dirty="0" err="1"/>
              <a:t>prenatal</a:t>
            </a:r>
            <a:r>
              <a:rPr lang="it-IT" sz="1100" b="1" dirty="0"/>
              <a:t> </a:t>
            </a:r>
            <a:r>
              <a:rPr lang="it-IT" sz="1100" b="1" dirty="0" err="1"/>
              <a:t>diagnosis</a:t>
            </a:r>
            <a:r>
              <a:rPr lang="it-IT" sz="1100" b="1" dirty="0"/>
              <a:t> </a:t>
            </a:r>
            <a:r>
              <a:rPr lang="it-IT" sz="1100" b="1" dirty="0" err="1"/>
              <a:t>rates</a:t>
            </a:r>
            <a:r>
              <a:rPr lang="it-IT" sz="1100" b="1" dirty="0"/>
              <a:t> from </a:t>
            </a:r>
            <a:r>
              <a:rPr lang="it-IT" sz="1100" b="1" dirty="0" err="1"/>
              <a:t>population-based</a:t>
            </a:r>
            <a:r>
              <a:rPr lang="it-IT" sz="1100" b="1" dirty="0"/>
              <a:t> </a:t>
            </a:r>
            <a:r>
              <a:rPr lang="it-IT" sz="1100" b="1" dirty="0" err="1"/>
              <a:t>congenital</a:t>
            </a:r>
            <a:r>
              <a:rPr lang="it-IT" sz="1100" b="1" dirty="0"/>
              <a:t> </a:t>
            </a:r>
            <a:r>
              <a:rPr lang="it-IT" sz="1100" b="1" dirty="0" err="1"/>
              <a:t>anomaly</a:t>
            </a:r>
            <a:r>
              <a:rPr lang="it-IT" sz="1100" b="1" dirty="0"/>
              <a:t> </a:t>
            </a:r>
            <a:r>
              <a:rPr lang="it-IT" sz="1100" b="1" dirty="0" err="1"/>
              <a:t>registers</a:t>
            </a:r>
            <a:r>
              <a:rPr lang="it-IT" sz="1100" b="1" dirty="0"/>
              <a:t> in Europe</a:t>
            </a:r>
            <a:br>
              <a:rPr lang="it-IT" sz="1100" b="1" dirty="0"/>
            </a:br>
            <a:r>
              <a:rPr lang="it-IT" sz="1100" dirty="0"/>
              <a:t>Diana </a:t>
            </a:r>
            <a:r>
              <a:rPr lang="it-IT" sz="1100" dirty="0" err="1"/>
              <a:t>Wellesley</a:t>
            </a:r>
            <a:r>
              <a:rPr lang="it-IT" sz="1100" dirty="0"/>
              <a:t>, Helen </a:t>
            </a:r>
            <a:r>
              <a:rPr lang="it-IT" sz="1100" dirty="0" err="1"/>
              <a:t>Dolk</a:t>
            </a:r>
            <a:r>
              <a:rPr lang="it-IT" sz="1100" dirty="0"/>
              <a:t>, Patricia A </a:t>
            </a:r>
            <a:r>
              <a:rPr lang="it-IT" sz="1100" dirty="0" err="1"/>
              <a:t>Boyd</a:t>
            </a:r>
            <a:r>
              <a:rPr lang="it-IT" sz="1100" dirty="0"/>
              <a:t>, Ruth </a:t>
            </a:r>
            <a:r>
              <a:rPr lang="it-IT" sz="1100" dirty="0" err="1"/>
              <a:t>Greenlees</a:t>
            </a:r>
            <a:r>
              <a:rPr lang="it-IT" sz="1100" dirty="0"/>
              <a:t>, Martin </a:t>
            </a:r>
            <a:r>
              <a:rPr lang="it-IT" sz="1100" dirty="0" err="1"/>
              <a:t>Haeusler</a:t>
            </a:r>
            <a:r>
              <a:rPr lang="it-IT" sz="1100" dirty="0"/>
              <a:t>, Vera </a:t>
            </a:r>
            <a:r>
              <a:rPr lang="it-IT" sz="1100" dirty="0" err="1"/>
              <a:t>Nelen</a:t>
            </a:r>
            <a:r>
              <a:rPr lang="it-IT" sz="1100" dirty="0"/>
              <a:t>, Ester </a:t>
            </a:r>
            <a:r>
              <a:rPr lang="it-IT" sz="1100" dirty="0" err="1"/>
              <a:t>Garne</a:t>
            </a:r>
            <a:r>
              <a:rPr lang="it-IT" sz="1100" dirty="0"/>
              <a:t>, </a:t>
            </a:r>
            <a:r>
              <a:rPr lang="it-IT" sz="1100" dirty="0" err="1"/>
              <a:t>Babak</a:t>
            </a:r>
            <a:r>
              <a:rPr lang="it-IT" sz="1100" dirty="0"/>
              <a:t> </a:t>
            </a:r>
            <a:r>
              <a:rPr lang="it-IT" sz="1100" dirty="0" err="1"/>
              <a:t>Khoshnood</a:t>
            </a:r>
            <a:r>
              <a:rPr lang="it-IT" sz="1100" dirty="0"/>
              <a:t>, Berenice </a:t>
            </a:r>
            <a:r>
              <a:rPr lang="it-IT" sz="1100" dirty="0" err="1"/>
              <a:t>Doray</a:t>
            </a:r>
            <a:r>
              <a:rPr lang="it-IT" sz="1100" dirty="0"/>
              <a:t>, Anke </a:t>
            </a:r>
            <a:r>
              <a:rPr lang="it-IT" sz="1100" dirty="0" err="1"/>
              <a:t>Rissmann</a:t>
            </a:r>
            <a:r>
              <a:rPr lang="it-IT" sz="1100" dirty="0"/>
              <a:t>, </a:t>
            </a:r>
            <a:r>
              <a:rPr lang="it-IT" sz="1100" dirty="0" err="1"/>
              <a:t>Carmel</a:t>
            </a:r>
            <a:r>
              <a:rPr lang="it-IT" sz="1100" dirty="0"/>
              <a:t> </a:t>
            </a:r>
            <a:r>
              <a:rPr lang="it-IT" sz="1100" dirty="0" err="1"/>
              <a:t>Mullaney</a:t>
            </a:r>
            <a:r>
              <a:rPr lang="it-IT" sz="1100" dirty="0"/>
              <a:t>, Elisa Calzolari, Marian Bakker, Joaquin Salvador, Marie-Claude </a:t>
            </a:r>
            <a:r>
              <a:rPr lang="it-IT" sz="1100" dirty="0" err="1"/>
              <a:t>Addor</a:t>
            </a:r>
            <a:r>
              <a:rPr lang="it-IT" sz="1100" dirty="0"/>
              <a:t>, Elizabeth </a:t>
            </a:r>
            <a:r>
              <a:rPr lang="it-IT" sz="1100" dirty="0" err="1"/>
              <a:t>Draper</a:t>
            </a:r>
            <a:r>
              <a:rPr lang="it-IT" sz="1100" dirty="0"/>
              <a:t>, Judith </a:t>
            </a:r>
            <a:r>
              <a:rPr lang="it-IT" sz="1100" dirty="0" err="1" smtClean="0"/>
              <a:t>Rankin</a:t>
            </a:r>
            <a:r>
              <a:rPr lang="it-IT" sz="1100" dirty="0" smtClean="0"/>
              <a:t/>
            </a:r>
            <a:br>
              <a:rPr lang="it-IT" sz="1100" dirty="0" smtClean="0"/>
            </a:br>
            <a:r>
              <a:rPr lang="it-IT" sz="1100" dirty="0" smtClean="0"/>
              <a:t> </a:t>
            </a:r>
            <a:r>
              <a:rPr lang="it-IT" sz="1100" dirty="0"/>
              <a:t>and David </a:t>
            </a:r>
            <a:r>
              <a:rPr lang="it-IT" sz="1100" dirty="0" err="1"/>
              <a:t>Tucker</a:t>
            </a:r>
            <a:r>
              <a:rPr lang="it-IT" sz="900" dirty="0"/>
              <a:t/>
            </a:r>
            <a:br>
              <a:rPr lang="it-IT" sz="900" dirty="0"/>
            </a:br>
            <a:endParaRPr lang="it-IT" sz="900" dirty="0"/>
          </a:p>
        </p:txBody>
      </p:sp>
    </p:spTree>
    <p:extLst>
      <p:ext uri="{BB962C8B-B14F-4D97-AF65-F5344CB8AC3E}">
        <p14:creationId xmlns:p14="http://schemas.microsoft.com/office/powerpoint/2010/main" val="304649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p\Desktop\Rare anomalie cromosomich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2656"/>
            <a:ext cx="6336704" cy="550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467544" y="5877272"/>
            <a:ext cx="8229600" cy="1143000"/>
          </a:xfrm>
        </p:spPr>
        <p:txBody>
          <a:bodyPr>
            <a:normAutofit/>
          </a:bodyPr>
          <a:lstStyle/>
          <a:p>
            <a:r>
              <a:rPr lang="it-IT" sz="1000" b="1" dirty="0"/>
              <a:t>Rare </a:t>
            </a:r>
            <a:r>
              <a:rPr lang="it-IT" sz="1000" b="1" dirty="0" err="1"/>
              <a:t>chromosome</a:t>
            </a:r>
            <a:r>
              <a:rPr lang="it-IT" sz="1000" b="1" dirty="0"/>
              <a:t> </a:t>
            </a:r>
            <a:r>
              <a:rPr lang="it-IT" sz="1000" b="1" dirty="0" err="1"/>
              <a:t>abnormalities</a:t>
            </a:r>
            <a:r>
              <a:rPr lang="it-IT" sz="1000" b="1" dirty="0"/>
              <a:t>, </a:t>
            </a:r>
            <a:r>
              <a:rPr lang="it-IT" sz="1000" b="1" dirty="0" err="1"/>
              <a:t>prevalence</a:t>
            </a:r>
            <a:r>
              <a:rPr lang="it-IT" sz="1000" b="1" dirty="0"/>
              <a:t> and </a:t>
            </a:r>
            <a:r>
              <a:rPr lang="it-IT" sz="1000" b="1" dirty="0" err="1"/>
              <a:t>prenatal</a:t>
            </a:r>
            <a:r>
              <a:rPr lang="it-IT" sz="1000" b="1" dirty="0"/>
              <a:t> </a:t>
            </a:r>
            <a:r>
              <a:rPr lang="it-IT" sz="1000" b="1" dirty="0" err="1"/>
              <a:t>diagnosis</a:t>
            </a:r>
            <a:r>
              <a:rPr lang="it-IT" sz="1000" b="1" dirty="0"/>
              <a:t> </a:t>
            </a:r>
            <a:r>
              <a:rPr lang="it-IT" sz="1000" b="1" dirty="0" err="1"/>
              <a:t>rates</a:t>
            </a:r>
            <a:r>
              <a:rPr lang="it-IT" sz="1000" b="1" dirty="0"/>
              <a:t> from </a:t>
            </a:r>
            <a:r>
              <a:rPr lang="it-IT" sz="1000" b="1" dirty="0" err="1"/>
              <a:t>population-based</a:t>
            </a:r>
            <a:r>
              <a:rPr lang="it-IT" sz="1000" b="1" dirty="0"/>
              <a:t> </a:t>
            </a:r>
            <a:r>
              <a:rPr lang="it-IT" sz="1000" b="1" dirty="0" err="1"/>
              <a:t>congenital</a:t>
            </a:r>
            <a:r>
              <a:rPr lang="it-IT" sz="1000" b="1" dirty="0"/>
              <a:t> </a:t>
            </a:r>
            <a:r>
              <a:rPr lang="it-IT" sz="1000" b="1" dirty="0" err="1"/>
              <a:t>anomaly</a:t>
            </a:r>
            <a:r>
              <a:rPr lang="it-IT" sz="1000" b="1" dirty="0"/>
              <a:t> </a:t>
            </a:r>
            <a:r>
              <a:rPr lang="it-IT" sz="1000" b="1" dirty="0" err="1"/>
              <a:t>registers</a:t>
            </a:r>
            <a:r>
              <a:rPr lang="it-IT" sz="1000" b="1" dirty="0"/>
              <a:t> in Europe</a:t>
            </a:r>
            <a:br>
              <a:rPr lang="it-IT" sz="1000" b="1" dirty="0"/>
            </a:br>
            <a:r>
              <a:rPr lang="it-IT" sz="1000" dirty="0"/>
              <a:t>Diana </a:t>
            </a:r>
            <a:r>
              <a:rPr lang="it-IT" sz="1000" dirty="0" err="1"/>
              <a:t>Wellesley</a:t>
            </a:r>
            <a:r>
              <a:rPr lang="it-IT" sz="1000" dirty="0"/>
              <a:t>, Helen </a:t>
            </a:r>
            <a:r>
              <a:rPr lang="it-IT" sz="1000" dirty="0" err="1"/>
              <a:t>Dolk</a:t>
            </a:r>
            <a:r>
              <a:rPr lang="it-IT" sz="1000" dirty="0"/>
              <a:t>, Patricia A </a:t>
            </a:r>
            <a:r>
              <a:rPr lang="it-IT" sz="1000" dirty="0" err="1"/>
              <a:t>Boyd</a:t>
            </a:r>
            <a:r>
              <a:rPr lang="it-IT" sz="1000" dirty="0"/>
              <a:t>, Ruth </a:t>
            </a:r>
            <a:r>
              <a:rPr lang="it-IT" sz="1000" dirty="0" err="1"/>
              <a:t>Greenlees</a:t>
            </a:r>
            <a:r>
              <a:rPr lang="it-IT" sz="1000" dirty="0"/>
              <a:t>, Martin </a:t>
            </a:r>
            <a:r>
              <a:rPr lang="it-IT" sz="1000" dirty="0" err="1"/>
              <a:t>Haeusler</a:t>
            </a:r>
            <a:r>
              <a:rPr lang="it-IT" sz="1000" dirty="0"/>
              <a:t>, Vera </a:t>
            </a:r>
            <a:r>
              <a:rPr lang="it-IT" sz="1000" dirty="0" err="1"/>
              <a:t>Nelen</a:t>
            </a:r>
            <a:r>
              <a:rPr lang="it-IT" sz="1000" dirty="0"/>
              <a:t>, Ester </a:t>
            </a:r>
            <a:r>
              <a:rPr lang="it-IT" sz="1000" dirty="0" err="1"/>
              <a:t>Garne</a:t>
            </a:r>
            <a:r>
              <a:rPr lang="it-IT" sz="1000" dirty="0"/>
              <a:t>, </a:t>
            </a:r>
            <a:r>
              <a:rPr lang="it-IT" sz="1000" dirty="0" err="1"/>
              <a:t>Babak</a:t>
            </a:r>
            <a:r>
              <a:rPr lang="it-IT" sz="1000" dirty="0"/>
              <a:t> </a:t>
            </a:r>
            <a:r>
              <a:rPr lang="it-IT" sz="1000" dirty="0" err="1"/>
              <a:t>Khoshnood</a:t>
            </a:r>
            <a:r>
              <a:rPr lang="it-IT" sz="1000" dirty="0"/>
              <a:t>, Berenice </a:t>
            </a:r>
            <a:r>
              <a:rPr lang="it-IT" sz="1000" dirty="0" err="1"/>
              <a:t>Doray</a:t>
            </a:r>
            <a:r>
              <a:rPr lang="it-IT" sz="1000" dirty="0"/>
              <a:t>, Anke </a:t>
            </a:r>
            <a:r>
              <a:rPr lang="it-IT" sz="1000" dirty="0" err="1"/>
              <a:t>Rissmann</a:t>
            </a:r>
            <a:r>
              <a:rPr lang="it-IT" sz="1000" dirty="0"/>
              <a:t>, </a:t>
            </a:r>
            <a:r>
              <a:rPr lang="it-IT" sz="1000" dirty="0" err="1"/>
              <a:t>Carmel</a:t>
            </a:r>
            <a:r>
              <a:rPr lang="it-IT" sz="1000" dirty="0"/>
              <a:t> </a:t>
            </a:r>
            <a:r>
              <a:rPr lang="it-IT" sz="1000" dirty="0" err="1"/>
              <a:t>Mullaney</a:t>
            </a:r>
            <a:r>
              <a:rPr lang="it-IT" sz="1000" dirty="0"/>
              <a:t>, Elisa Calzolari, Marian Bakker, Joaquin Salvador, Marie-Claude </a:t>
            </a:r>
            <a:r>
              <a:rPr lang="it-IT" sz="1000" dirty="0" err="1"/>
              <a:t>Addor</a:t>
            </a:r>
            <a:r>
              <a:rPr lang="it-IT" sz="1000" dirty="0"/>
              <a:t>, Elizabeth </a:t>
            </a:r>
            <a:r>
              <a:rPr lang="it-IT" sz="1000" dirty="0" err="1"/>
              <a:t>Draper</a:t>
            </a:r>
            <a:r>
              <a:rPr lang="it-IT" sz="1000" dirty="0"/>
              <a:t>, Judith </a:t>
            </a:r>
            <a:r>
              <a:rPr lang="it-IT" sz="1000" dirty="0" err="1" smtClean="0"/>
              <a:t>Rankin</a:t>
            </a:r>
            <a:r>
              <a:rPr lang="it-IT" sz="1000" dirty="0" smtClean="0"/>
              <a:t/>
            </a:r>
            <a:br>
              <a:rPr lang="it-IT" sz="1000" dirty="0" smtClean="0"/>
            </a:br>
            <a:r>
              <a:rPr lang="it-IT" sz="1000" dirty="0" smtClean="0"/>
              <a:t> </a:t>
            </a:r>
            <a:r>
              <a:rPr lang="it-IT" sz="1000" dirty="0"/>
              <a:t>and David </a:t>
            </a:r>
            <a:r>
              <a:rPr lang="it-IT" sz="1000" dirty="0" err="1"/>
              <a:t>Tucker</a:t>
            </a:r>
            <a:r>
              <a:rPr lang="it-IT" sz="1000" dirty="0"/>
              <a:t/>
            </a:r>
            <a:br>
              <a:rPr lang="it-IT" sz="1000" dirty="0"/>
            </a:b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333594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388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/>
          </a:bodyPr>
          <a:lstStyle/>
          <a:p>
            <a:r>
              <a:rPr lang="it-IT" sz="1100" b="1" dirty="0"/>
              <a:t>Rare </a:t>
            </a:r>
            <a:r>
              <a:rPr lang="it-IT" sz="1100" b="1" dirty="0" err="1"/>
              <a:t>chromosome</a:t>
            </a:r>
            <a:r>
              <a:rPr lang="it-IT" sz="1100" b="1" dirty="0"/>
              <a:t> </a:t>
            </a:r>
            <a:r>
              <a:rPr lang="it-IT" sz="1100" b="1" dirty="0" err="1"/>
              <a:t>abnormalities</a:t>
            </a:r>
            <a:r>
              <a:rPr lang="it-IT" sz="1100" b="1" dirty="0"/>
              <a:t>, </a:t>
            </a:r>
            <a:r>
              <a:rPr lang="it-IT" sz="1100" b="1" dirty="0" err="1"/>
              <a:t>prevalence</a:t>
            </a:r>
            <a:r>
              <a:rPr lang="it-IT" sz="1100" b="1" dirty="0"/>
              <a:t> and </a:t>
            </a:r>
            <a:r>
              <a:rPr lang="it-IT" sz="1100" b="1" dirty="0" err="1"/>
              <a:t>prenatal</a:t>
            </a:r>
            <a:r>
              <a:rPr lang="it-IT" sz="1100" b="1" dirty="0"/>
              <a:t> </a:t>
            </a:r>
            <a:r>
              <a:rPr lang="it-IT" sz="1100" b="1" dirty="0" err="1"/>
              <a:t>diagnosis</a:t>
            </a:r>
            <a:r>
              <a:rPr lang="it-IT" sz="1100" b="1" dirty="0"/>
              <a:t> </a:t>
            </a:r>
            <a:r>
              <a:rPr lang="it-IT" sz="1100" b="1" dirty="0" err="1"/>
              <a:t>rates</a:t>
            </a:r>
            <a:r>
              <a:rPr lang="it-IT" sz="1100" b="1" dirty="0"/>
              <a:t> from </a:t>
            </a:r>
            <a:r>
              <a:rPr lang="it-IT" sz="1100" b="1" dirty="0" err="1"/>
              <a:t>population-based</a:t>
            </a:r>
            <a:r>
              <a:rPr lang="it-IT" sz="1100" b="1" dirty="0"/>
              <a:t> </a:t>
            </a:r>
            <a:r>
              <a:rPr lang="it-IT" sz="1100" b="1" dirty="0" err="1"/>
              <a:t>congenital</a:t>
            </a:r>
            <a:r>
              <a:rPr lang="it-IT" sz="1100" b="1" dirty="0"/>
              <a:t> </a:t>
            </a:r>
            <a:r>
              <a:rPr lang="it-IT" sz="1100" b="1" dirty="0" err="1"/>
              <a:t>anomaly</a:t>
            </a:r>
            <a:r>
              <a:rPr lang="it-IT" sz="1100" b="1" dirty="0"/>
              <a:t> </a:t>
            </a:r>
            <a:r>
              <a:rPr lang="it-IT" sz="1100" b="1" dirty="0" err="1"/>
              <a:t>registers</a:t>
            </a:r>
            <a:r>
              <a:rPr lang="it-IT" sz="1100" b="1" dirty="0"/>
              <a:t> in Europe</a:t>
            </a:r>
            <a:br>
              <a:rPr lang="it-IT" sz="1100" b="1" dirty="0"/>
            </a:br>
            <a:r>
              <a:rPr lang="it-IT" sz="1100" dirty="0"/>
              <a:t>Diana </a:t>
            </a:r>
            <a:r>
              <a:rPr lang="it-IT" sz="1100" dirty="0" err="1"/>
              <a:t>Wellesley</a:t>
            </a:r>
            <a:r>
              <a:rPr lang="it-IT" sz="1100" dirty="0"/>
              <a:t>, Helen </a:t>
            </a:r>
            <a:r>
              <a:rPr lang="it-IT" sz="1100" dirty="0" err="1"/>
              <a:t>Dolk</a:t>
            </a:r>
            <a:r>
              <a:rPr lang="it-IT" sz="1100" dirty="0"/>
              <a:t>, Patricia A </a:t>
            </a:r>
            <a:r>
              <a:rPr lang="it-IT" sz="1100" dirty="0" err="1"/>
              <a:t>Boyd</a:t>
            </a:r>
            <a:r>
              <a:rPr lang="it-IT" sz="1100" dirty="0"/>
              <a:t>, Ruth </a:t>
            </a:r>
            <a:r>
              <a:rPr lang="it-IT" sz="1100" dirty="0" err="1"/>
              <a:t>Greenlees</a:t>
            </a:r>
            <a:r>
              <a:rPr lang="it-IT" sz="1100" dirty="0"/>
              <a:t>, Martin </a:t>
            </a:r>
            <a:r>
              <a:rPr lang="it-IT" sz="1100" dirty="0" err="1"/>
              <a:t>Haeusler</a:t>
            </a:r>
            <a:r>
              <a:rPr lang="it-IT" sz="1100" dirty="0"/>
              <a:t>, Vera </a:t>
            </a:r>
            <a:r>
              <a:rPr lang="it-IT" sz="1100" dirty="0" err="1"/>
              <a:t>Nelen</a:t>
            </a:r>
            <a:r>
              <a:rPr lang="it-IT" sz="1100" dirty="0"/>
              <a:t>, Ester </a:t>
            </a:r>
            <a:r>
              <a:rPr lang="it-IT" sz="1100" dirty="0" err="1"/>
              <a:t>Garne</a:t>
            </a:r>
            <a:r>
              <a:rPr lang="it-IT" sz="1100" dirty="0"/>
              <a:t>, </a:t>
            </a:r>
            <a:r>
              <a:rPr lang="it-IT" sz="1100" dirty="0" err="1"/>
              <a:t>Babak</a:t>
            </a:r>
            <a:r>
              <a:rPr lang="it-IT" sz="1100" dirty="0"/>
              <a:t> </a:t>
            </a:r>
            <a:r>
              <a:rPr lang="it-IT" sz="1100" dirty="0" err="1"/>
              <a:t>Khoshnood</a:t>
            </a:r>
            <a:r>
              <a:rPr lang="it-IT" sz="1100" dirty="0"/>
              <a:t>, Berenice </a:t>
            </a:r>
            <a:r>
              <a:rPr lang="it-IT" sz="1100" dirty="0" err="1"/>
              <a:t>Doray</a:t>
            </a:r>
            <a:r>
              <a:rPr lang="it-IT" sz="1100" dirty="0"/>
              <a:t>, Anke </a:t>
            </a:r>
            <a:r>
              <a:rPr lang="it-IT" sz="1100" dirty="0" err="1"/>
              <a:t>Rissmann</a:t>
            </a:r>
            <a:r>
              <a:rPr lang="it-IT" sz="1100" dirty="0"/>
              <a:t>, </a:t>
            </a:r>
            <a:r>
              <a:rPr lang="it-IT" sz="1100" dirty="0" err="1"/>
              <a:t>Carmel</a:t>
            </a:r>
            <a:r>
              <a:rPr lang="it-IT" sz="1100" dirty="0"/>
              <a:t> </a:t>
            </a:r>
            <a:r>
              <a:rPr lang="it-IT" sz="1100" dirty="0" err="1"/>
              <a:t>Mullaney</a:t>
            </a:r>
            <a:r>
              <a:rPr lang="it-IT" sz="1100" dirty="0"/>
              <a:t>, Elisa Calzolari, Marian Bakker, Joaquin Salvador, Marie-Claude </a:t>
            </a:r>
            <a:r>
              <a:rPr lang="it-IT" sz="1100" dirty="0" err="1"/>
              <a:t>Addor</a:t>
            </a:r>
            <a:r>
              <a:rPr lang="it-IT" sz="1100" dirty="0"/>
              <a:t>, Elizabeth </a:t>
            </a:r>
            <a:r>
              <a:rPr lang="it-IT" sz="1100" dirty="0" err="1"/>
              <a:t>Draper</a:t>
            </a:r>
            <a:r>
              <a:rPr lang="it-IT" sz="1100" dirty="0"/>
              <a:t>, Judith </a:t>
            </a:r>
            <a:r>
              <a:rPr lang="it-IT" sz="1100" dirty="0" err="1" smtClean="0"/>
              <a:t>Rankin</a:t>
            </a:r>
            <a:r>
              <a:rPr lang="it-IT" sz="1100" dirty="0" smtClean="0"/>
              <a:t/>
            </a:r>
            <a:br>
              <a:rPr lang="it-IT" sz="1100" dirty="0" smtClean="0"/>
            </a:br>
            <a:r>
              <a:rPr lang="it-IT" sz="1100" dirty="0" smtClean="0"/>
              <a:t> </a:t>
            </a:r>
            <a:r>
              <a:rPr lang="it-IT" sz="1100" dirty="0"/>
              <a:t>and David </a:t>
            </a:r>
            <a:r>
              <a:rPr lang="it-IT" sz="1100" dirty="0" err="1"/>
              <a:t>Tucker</a:t>
            </a:r>
            <a:r>
              <a:rPr lang="it-IT" sz="900" dirty="0"/>
              <a:t/>
            </a:r>
            <a:br>
              <a:rPr lang="it-IT" sz="900" dirty="0"/>
            </a:br>
            <a:endParaRPr lang="it-IT" sz="900" dirty="0"/>
          </a:p>
        </p:txBody>
      </p:sp>
    </p:spTree>
    <p:extLst>
      <p:ext uri="{BB962C8B-B14F-4D97-AF65-F5344CB8AC3E}">
        <p14:creationId xmlns:p14="http://schemas.microsoft.com/office/powerpoint/2010/main" val="121192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7170" name="Picture 2" descr="C:\Users\hp\Desktop\Diapositive in jpeg\Di Geo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8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2050" name="Picture 2" descr="C:\Users\hp\Desktop\fish De Geor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06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4338" name="Picture 2" descr="C:\Users\hp\Desktop\Diapositive in jpeg\WH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23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foto per mimmo\del 4p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404664"/>
            <a:ext cx="8050841" cy="6038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663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73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2290" name="Picture 2" descr="C:\Users\hp\Desktop\Diapositive in jpeg\TURNING THE PYRAMID OF PRENAT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1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66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graphicFrame>
        <p:nvGraphicFramePr>
          <p:cNvPr id="4" name="Segnaposto contenuto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3582136"/>
              </p:ext>
            </p:extLst>
          </p:nvPr>
        </p:nvGraphicFramePr>
        <p:xfrm>
          <a:off x="0" y="0"/>
          <a:ext cx="9142413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Diapositiva" r:id="rId3" imgW="6779270" imgH="5085008" progId="PowerPoint.Slide.8">
                  <p:embed/>
                </p:oleObj>
              </mc:Choice>
              <mc:Fallback>
                <p:oleObj name="Diapositiva" r:id="rId3" imgW="6779270" imgH="5085008" progId="PowerPoint.Slide.8">
                  <p:embed/>
                  <p:pic>
                    <p:nvPicPr>
                      <p:cNvPr id="0" name="Picture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2413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681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graphicFrame>
        <p:nvGraphicFramePr>
          <p:cNvPr id="4" name="Segnaposto contenuto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0689530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Diapositiva" r:id="rId3" imgW="4571966" imgH="3429131" progId="PowerPoint.Slide.8">
                  <p:embed/>
                </p:oleObj>
              </mc:Choice>
              <mc:Fallback>
                <p:oleObj name="Diapositiva" r:id="rId3" imgW="4571966" imgH="3429131" progId="PowerPoint.Slide.8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2738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6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134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3314" name="Picture 2" descr="C:\Users\hp\Desktop\Diapositive in jpeg\US Anomalies E Cnas Patologic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" y="-18674"/>
            <a:ext cx="9168897" cy="687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83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0242" name="Picture 2" descr="C:\Users\hp\Desktop\Diapositive in jpeg\Shaff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75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4098" name="Picture 2" descr="C:\Users\hp\Desktop\Diapositive in jpeg\A Multicenter, Prospective, Masked Comparis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60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6146" name="Picture 2" descr="C:\Users\hp\Desktop\Diapositive in jpeg\Counselling vous in pd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" y="-15190"/>
            <a:ext cx="9142712" cy="687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63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122" name="Picture 2" descr="C:\Users\hp\Desktop\Diapositive in jpeg\CNAS Patogeni in DP Foll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22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9218" name="Picture 2" descr="C:\Users\hp\Desktop\Diapositive in jpeg\Guideliness per l'utilizzazio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82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8194" name="Picture 2" descr="C:\Users\hp\Desktop\Diapositive in jpeg\EURPGENTEST 2 WORKSHO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4"/>
            <a:ext cx="9144000" cy="685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811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747</TotalTime>
  <Words>64</Words>
  <Application>Microsoft Office PowerPoint</Application>
  <PresentationFormat>Presentazione su schermo (4:3)</PresentationFormat>
  <Paragraphs>4</Paragraphs>
  <Slides>26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28" baseType="lpstr">
      <vt:lpstr>Tema di Office</vt:lpstr>
      <vt:lpstr>Diapositiva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Rare chromosome abnormalities, prevalence and prenatal diagnosis rates from population-based congenital anomaly registers in Europe Diana Wellesley, Helen Dolk, Patricia A Boyd, RuthG reenlees, Martin Haeusler, Vera Nelen, Ester Garne, Babak Khoshnood, Berenice Doray, Anke Rissmann, Carmel Mullaney, Elisa Calzolari, Marian Bakker, Joaquin Salvador, Marie-Claude Addor, Elizabeth Draper, Judith Rankin  and David Tucker </vt:lpstr>
      <vt:lpstr>Rare chromosome abnormalities, prevalence and prenatal diagnosis rates from population-based congenital anomaly registers in Europe Diana Wellesley, Helen Dolk, Patricia A Boyd, Ruth Greenlees, Martin Haeusler, Vera Nelen, Ester Garne, Babak Khoshnood, Berenice Doray, Anke Rissmann, Carmel Mullaney, Elisa Calzolari, Marian Bakker, Joaquin Salvador, Marie-Claude Addor, Elizabeth Draper, Judith Rankin  and David Tucker </vt:lpstr>
      <vt:lpstr>Rare chromosome abnormalities, prevalence and prenatal diagnosis rates from population-based congenital anomaly registers in Europe Diana Wellesley, Helen Dolk, Patricia A Boyd, Ruth Greenlees, Martin Haeusler, Vera Nelen, Ester Garne, Babak Khoshnood, Berenice Doray, Anke Rissmann, Carmel Mullaney, Elisa Calzolari, Marian Bakker, Joaquin Salvador, Marie-Claude Addor, Elizabeth Draper, Judith Rankin  and David Tucker </vt:lpstr>
      <vt:lpstr>Rare chromosome abnormalities, prevalence and prenatal diagnosis rates from population-based congenital anomaly registers in Europe Diana Wellesley, Helen Dolk, Patricia A Boyd, Ruth Greenlees, Martin Haeusler, Vera Nelen, Ester Garne, Babak Khoshnood, Berenice Doray, Anke Rissmann, Carmel Mullaney, Elisa Calzolari, Marian Bakker, Joaquin Salvador, Marie-Claude Addor, Elizabeth Draper, Judith Rankin  and David Tucker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laboratorio nella diagnosi prenatale invasiva: tecnica e suggerimenti: Relatore Dr Valerio D</dc:title>
  <dc:creator>hp</dc:creator>
  <cp:lastModifiedBy>hp</cp:lastModifiedBy>
  <cp:revision>75</cp:revision>
  <dcterms:created xsi:type="dcterms:W3CDTF">2012-10-26T09:12:43Z</dcterms:created>
  <dcterms:modified xsi:type="dcterms:W3CDTF">2014-03-05T08:54:01Z</dcterms:modified>
</cp:coreProperties>
</file>